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41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033" y="5131559"/>
            <a:ext cx="5445456" cy="2033516"/>
          </a:xfrm>
        </p:spPr>
        <p:txBody>
          <a:bodyPr/>
          <a:lstStyle/>
          <a:p>
            <a:pPr algn="l"/>
            <a:r>
              <a:rPr lang="en-GB" b="1" i="1" dirty="0" err="1" smtClean="0">
                <a:latin typeface="Adobe Thai" panose="02040503050201020203" pitchFamily="18" charset="-34"/>
                <a:cs typeface="Adobe Thai" panose="02040503050201020203" pitchFamily="18" charset="-34"/>
              </a:rPr>
              <a:t>Name:Prithika</a:t>
            </a:r>
            <a:r>
              <a:rPr lang="en-GB" b="1" i="1" dirty="0" smtClean="0">
                <a:latin typeface="Adobe Thai" panose="02040503050201020203" pitchFamily="18" charset="-34"/>
                <a:cs typeface="Adobe Thai" panose="02040503050201020203" pitchFamily="18" charset="-34"/>
              </a:rPr>
              <a:t> N</a:t>
            </a:r>
            <a:br>
              <a:rPr lang="en-GB" b="1" i="1" dirty="0" smtClean="0">
                <a:latin typeface="Adobe Thai" panose="02040503050201020203" pitchFamily="18" charset="-34"/>
                <a:cs typeface="Adobe Thai" panose="02040503050201020203" pitchFamily="18" charset="-34"/>
              </a:rPr>
            </a:br>
            <a:r>
              <a:rPr lang="en-GB" b="1" i="1" dirty="0" smtClean="0">
                <a:latin typeface="Adobe Thai" panose="02040503050201020203" pitchFamily="18" charset="-34"/>
                <a:cs typeface="Adobe Thai" panose="02040503050201020203" pitchFamily="18" charset="-34"/>
              </a:rPr>
              <a:t>Register No:111725110063</a:t>
            </a:r>
            <a:br>
              <a:rPr lang="en-GB" b="1" i="1" dirty="0" smtClean="0">
                <a:latin typeface="Adobe Thai" panose="02040503050201020203" pitchFamily="18" charset="-34"/>
                <a:cs typeface="Adobe Thai" panose="02040503050201020203" pitchFamily="18" charset="-34"/>
              </a:rPr>
            </a:br>
            <a:r>
              <a:rPr lang="en-GB" b="1" i="1" dirty="0" err="1" smtClean="0">
                <a:latin typeface="Adobe Thai" panose="02040503050201020203" pitchFamily="18" charset="-34"/>
                <a:cs typeface="Adobe Thai" panose="02040503050201020203" pitchFamily="18" charset="-34"/>
              </a:rPr>
              <a:t>Branch:EEV</a:t>
            </a:r>
            <a:endParaRPr lang="en-IN" b="1" i="1" dirty="0">
              <a:latin typeface="Adobe Thai" panose="02040503050201020203" pitchFamily="18" charset="-34"/>
              <a:cs typeface="Adobe Thai" panose="02040503050201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74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96" y="3758184"/>
            <a:ext cx="7168896" cy="7168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896" y="3758184"/>
            <a:ext cx="7168896" cy="7168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896" y="3758184"/>
            <a:ext cx="7168896" cy="71688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905256"/>
            <a:ext cx="13267944" cy="6217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30"/>
              </a:lnSpc>
              <a:buNone/>
            </a:pPr>
            <a:r>
              <a:rPr lang="en-US" sz="36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Risk Management Strategies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77240" y="2990088"/>
            <a:ext cx="40782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Identifying Risks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77240" y="3493008"/>
            <a:ext cx="4078224" cy="795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070"/>
              </a:lnSpc>
              <a:buNone/>
            </a:pPr>
            <a:r>
              <a:rPr lang="en-US" sz="13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Potential risks include technology failures, user resistance, and misinformation about the system's purpose.</a:t>
            </a:r>
            <a:endParaRPr lang="en-US" sz="1380" dirty="0"/>
          </a:p>
        </p:txBody>
      </p:sp>
      <p:sp>
        <p:nvSpPr>
          <p:cNvPr id="9" name="Text 3"/>
          <p:cNvSpPr/>
          <p:nvPr/>
        </p:nvSpPr>
        <p:spPr>
          <a:xfrm>
            <a:off x="5285232" y="1911096"/>
            <a:ext cx="40782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17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Response Strategies</a:t>
            </a:r>
            <a:endParaRPr lang="en-US" sz="1720" dirty="0"/>
          </a:p>
        </p:txBody>
      </p:sp>
      <p:sp>
        <p:nvSpPr>
          <p:cNvPr id="10" name="Text 4"/>
          <p:cNvSpPr/>
          <p:nvPr/>
        </p:nvSpPr>
        <p:spPr>
          <a:xfrm>
            <a:off x="5285232" y="2414016"/>
            <a:ext cx="4078224" cy="795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070"/>
              </a:lnSpc>
              <a:buNone/>
            </a:pPr>
            <a:r>
              <a:rPr lang="en-US" sz="13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Developing contingency plans that include user training programs and responsive technical support.</a:t>
            </a:r>
            <a:endParaRPr lang="en-US" sz="1380" dirty="0"/>
          </a:p>
        </p:txBody>
      </p:sp>
      <p:sp>
        <p:nvSpPr>
          <p:cNvPr id="11" name="Text 5"/>
          <p:cNvSpPr/>
          <p:nvPr/>
        </p:nvSpPr>
        <p:spPr>
          <a:xfrm>
            <a:off x="4928616" y="5870448"/>
            <a:ext cx="128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720" dirty="0"/>
          </a:p>
        </p:txBody>
      </p:sp>
      <p:sp>
        <p:nvSpPr>
          <p:cNvPr id="12" name="Text 6"/>
          <p:cNvSpPr/>
          <p:nvPr/>
        </p:nvSpPr>
        <p:spPr>
          <a:xfrm>
            <a:off x="7260336" y="4535424"/>
            <a:ext cx="128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720" dirty="0"/>
          </a:p>
        </p:txBody>
      </p:sp>
      <p:sp>
        <p:nvSpPr>
          <p:cNvPr id="13" name="Text 7"/>
          <p:cNvSpPr/>
          <p:nvPr/>
        </p:nvSpPr>
        <p:spPr>
          <a:xfrm>
            <a:off x="9793224" y="2990088"/>
            <a:ext cx="40782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17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Regular Monitoring</a:t>
            </a:r>
            <a:endParaRPr lang="en-US" sz="1720" dirty="0"/>
          </a:p>
        </p:txBody>
      </p:sp>
      <p:sp>
        <p:nvSpPr>
          <p:cNvPr id="14" name="Text 8"/>
          <p:cNvSpPr/>
          <p:nvPr/>
        </p:nvSpPr>
        <p:spPr>
          <a:xfrm>
            <a:off x="9793224" y="3493008"/>
            <a:ext cx="4078224" cy="795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070"/>
              </a:lnSpc>
              <a:buNone/>
            </a:pPr>
            <a:r>
              <a:rPr lang="en-US" sz="13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Continuous assessment of each risk area will be conducted to adapt strategies and maintain project momentum.</a:t>
            </a:r>
            <a:endParaRPr lang="en-US" sz="1380" dirty="0"/>
          </a:p>
        </p:txBody>
      </p:sp>
      <p:sp>
        <p:nvSpPr>
          <p:cNvPr id="15" name="Text 9"/>
          <p:cNvSpPr/>
          <p:nvPr/>
        </p:nvSpPr>
        <p:spPr>
          <a:xfrm>
            <a:off x="9582912" y="5870448"/>
            <a:ext cx="128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7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1078992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Partnerships and Collaboration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870448" y="2194560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Engaging NGOs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870448" y="2715768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Collaborating with non-governmental organizations focused on food security to leverage their expertise and outreach capabilities.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870448" y="3913632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Government Support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870448" y="4425696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Seeking partnerships with government bodies to ensure compliance with regulations and enhance project credibility.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870448" y="5623560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Private Sector Engagement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70448" y="6144768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Involving private companies in supply chains to create synergies that will benefit food distribution networks and technology deployment.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499616"/>
            <a:ext cx="8266176" cy="18105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493008"/>
            <a:ext cx="8266176" cy="18105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486400"/>
            <a:ext cx="8266176" cy="1810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1755648"/>
            <a:ext cx="8293608" cy="15727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49040"/>
            <a:ext cx="8293608" cy="15727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5742432"/>
            <a:ext cx="8293608" cy="15727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1673352"/>
            <a:ext cx="8293608" cy="1097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666744"/>
            <a:ext cx="8293608" cy="109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5660136"/>
            <a:ext cx="8293608" cy="109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1499616"/>
            <a:ext cx="475488" cy="475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3493008"/>
            <a:ext cx="475488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5486400"/>
            <a:ext cx="475488" cy="47548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758952"/>
            <a:ext cx="8293608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Technological Framework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843016" y="2093976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Cloud Computing Solutions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843016" y="2505456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Utilize cloud infrastructure for scalability and flexibility, ensuring the system can handle varying loads and data securely.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843016" y="4087368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Mobile Application Development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5843016" y="4498848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Building intuitive mobile applications to ensure accessibility for users in remote areas, allowing real-time data entry and updates.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5843016" y="6080760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GIS Technology Utilization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5843016" y="6492240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Implementing Geographic Information Systems (GIS) to visualize data pertaining to food distribution and agricultural practices geographically.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9738360" y="159105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40" dirty="0"/>
          </a:p>
        </p:txBody>
      </p:sp>
      <p:sp>
        <p:nvSpPr>
          <p:cNvPr id="24" name="Text 8"/>
          <p:cNvSpPr/>
          <p:nvPr/>
        </p:nvSpPr>
        <p:spPr>
          <a:xfrm>
            <a:off x="9738360" y="3593592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40" dirty="0"/>
          </a:p>
        </p:txBody>
      </p:sp>
      <p:sp>
        <p:nvSpPr>
          <p:cNvPr id="25" name="Text 9"/>
          <p:cNvSpPr/>
          <p:nvPr/>
        </p:nvSpPr>
        <p:spPr>
          <a:xfrm>
            <a:off x="9738360" y="558698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651760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651760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651760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941832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Funding and Budget</a:t>
            </a: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685800" y="1847088"/>
            <a:ext cx="132679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This section outlines key areas related to funding and budget management, ensuring the project is sufficiently supported financially while maintaining effective cost management and resource utilization.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86384" y="4105656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Budget Allocation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786384" y="4672584"/>
            <a:ext cx="353872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Identifying funding sources, including grants, public-private partnerships, and crowdfunding to ensure comprehensive financial support.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650992" y="455371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8293608" y="358444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808976" y="635508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930384" y="3017520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Cost Management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0384" y="3584448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Developing a framework for ongoing cost evaluations and financial forecasts to ensure the project remains within budget.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0384" y="5486400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Resource Utilization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930384" y="6053328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Identifying ways to optimize resource use without compromising the quality of deliverables in the project.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704" y="3026664"/>
            <a:ext cx="1207008" cy="1207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3026664"/>
            <a:ext cx="1207008" cy="12070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6576" y="3026664"/>
            <a:ext cx="758952" cy="1207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02082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Evaluation Metrics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95528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Success Indicators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5528" y="4946904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Defining specific metrics to measure the impact of the system on food security in target areas, such as reduced food waste and improved access.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321808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User Feedback Mechanisms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21808" y="494690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Implementing channels for users to provide ongoing feedback, ensuring that the system evolves based on real user experiences.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838944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Long-term Assessment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838944" y="4946904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Establishing a framework for long-term evaluation of the project's sustainability and adaptability to changing food security challenges.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8970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08" y="3794760"/>
            <a:ext cx="27432" cy="685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62272"/>
            <a:ext cx="27432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9336" y="3794760"/>
            <a:ext cx="27432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608" y="4242816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4224528"/>
            <a:ext cx="475488" cy="4754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592" y="4242816"/>
            <a:ext cx="475488" cy="47548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192938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Timeline and Milestones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877824" y="2834640"/>
            <a:ext cx="615391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Project Phases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2"/>
          <p:cNvSpPr/>
          <p:nvPr/>
        </p:nvSpPr>
        <p:spPr>
          <a:xfrm>
            <a:off x="877824" y="3291840"/>
            <a:ext cx="615391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Including planning, development, pilot testing, and full rollout.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3886200" y="434340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4"/>
          <p:cNvSpPr/>
          <p:nvPr/>
        </p:nvSpPr>
        <p:spPr>
          <a:xfrm>
            <a:off x="4242816" y="5340096"/>
            <a:ext cx="615391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Milestone Tracking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4242816" y="5797296"/>
            <a:ext cx="615391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Establishing measurable milestones for tracking progress.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7607808" y="2834640"/>
            <a:ext cx="615391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Final Review and Launch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7607808" y="3291840"/>
            <a:ext cx="615391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Comprehensive review before the official launch.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8"/>
          <p:cNvSpPr/>
          <p:nvPr/>
        </p:nvSpPr>
        <p:spPr>
          <a:xfrm>
            <a:off x="7251192" y="431596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0" name="Text 9"/>
          <p:cNvSpPr/>
          <p:nvPr/>
        </p:nvSpPr>
        <p:spPr>
          <a:xfrm>
            <a:off x="10616184" y="434340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4416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Future Directions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86384" y="3703320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Scaling the Solution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86384" y="4270248"/>
            <a:ext cx="353872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Exploring possibilities for expanding the project beyond initial regions to include additional communities facing food insecurity.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053328" y="44256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7845552" y="339242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7845552" y="546811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930384" y="2468880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Technological Innovations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0384" y="3035808"/>
            <a:ext cx="3922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Researching emerging technologies, such as AI and blockchain, to incorporate advanced functionalities that enhance food security management.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0384" y="4937760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Policy Advocacy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0384" y="5504688"/>
            <a:ext cx="3922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Working with policymakers to create supportive regulations and frameworks that promote food security initiatives and technology utilization.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499616"/>
            <a:ext cx="8266176" cy="18105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493008"/>
            <a:ext cx="8266176" cy="18105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486400"/>
            <a:ext cx="8266176" cy="1810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1755648"/>
            <a:ext cx="8293608" cy="15727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49040"/>
            <a:ext cx="8293608" cy="15727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5742432"/>
            <a:ext cx="8293608" cy="15727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1673352"/>
            <a:ext cx="8293608" cy="1097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666744"/>
            <a:ext cx="8293608" cy="109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5660136"/>
            <a:ext cx="8293608" cy="109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1499616"/>
            <a:ext cx="475488" cy="475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3493008"/>
            <a:ext cx="475488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5486400"/>
            <a:ext cx="475488" cy="47548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758952"/>
            <a:ext cx="8293608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Conclusion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843016" y="2093976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Project Significance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843016" y="2505456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This SRS outlines the need for a comprehensive solution to address food security challenges and the strategic approach to achieve project objectives effectively.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843016" y="4087368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Collaborative Efforts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5843016" y="4498848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Emphasizing the importance of collaborations among various stakeholders to create a holistic and inclusive approach to food security.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5843016" y="6080760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Call to Action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5843016" y="6492240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Encouraging potential partners and users to engage with the project to contribute to a sustainable solution that ensures food security for all.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9738360" y="159105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40" dirty="0"/>
          </a:p>
        </p:txBody>
      </p:sp>
      <p:sp>
        <p:nvSpPr>
          <p:cNvPr id="24" name="Text 8"/>
          <p:cNvSpPr/>
          <p:nvPr/>
        </p:nvSpPr>
        <p:spPr>
          <a:xfrm>
            <a:off x="9738360" y="3593592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40" dirty="0"/>
          </a:p>
        </p:txBody>
      </p:sp>
      <p:sp>
        <p:nvSpPr>
          <p:cNvPr id="25" name="Text 9"/>
          <p:cNvSpPr/>
          <p:nvPr/>
        </p:nvSpPr>
        <p:spPr>
          <a:xfrm>
            <a:off x="9738360" y="558698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704" y="3026664"/>
            <a:ext cx="1207008" cy="1207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3026664"/>
            <a:ext cx="1207008" cy="12070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7976" y="3026664"/>
            <a:ext cx="1207008" cy="1207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02082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Key Aspects of Food Security Research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95528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Literature Review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5528" y="4946904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 comprehensive review of existing literature on food security, technology interventions, and project management practices relating to food supply chains.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321808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Case Studies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21808" y="494690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Examination of successful food security initiatives globally that leverage technology and collaboration.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838944" y="4425696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Regulatory Frameworks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838944" y="494690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An overview of relevant policies and regulations that impact food security and technological solutions in different regions.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4416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Acknowledgments</a:t>
            </a: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86384" y="3703320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Project Team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86384" y="4270248"/>
            <a:ext cx="353872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Recognition of team members and contributors who played a vital role in developing the project objectives and SRS.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053328" y="44256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7845552" y="339242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7845552" y="546811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930384" y="2615184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Advisory Board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0384" y="3182112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Acknowledgment of the advisory board for their insights and guidance throughout the project development stages.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0384" y="5084064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Community Support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0384" y="5650992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Appreciation for community members and organizations that have supported the initiative through feedback and resources.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675888"/>
            <a:ext cx="1326794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410"/>
              </a:lnSpc>
              <a:buNone/>
            </a:pPr>
            <a:r>
              <a:rPr lang="en-US" sz="529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Software Requirements Specification for Food Security</a:t>
            </a:r>
            <a:endParaRPr lang="en-US" sz="52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5779008"/>
            <a:ext cx="1326794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This presentation provides a comprehensive overview of the Software Requirements Specification (SRS) for a project dedicated to improving food security. It outlines the project's main objectives, essential functionalities, user requirements, and implementation strategies designed to effectively tackle food-related challenges. The goal is to ensure a sustainable and reliable food supply for all.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599" y="5459103"/>
            <a:ext cx="7426325" cy="967097"/>
          </a:xfrm>
        </p:spPr>
        <p:txBody>
          <a:bodyPr/>
          <a:lstStyle/>
          <a:p>
            <a:r>
              <a:rPr lang="en-GB" b="1" i="1" dirty="0" smtClean="0"/>
              <a:t>Thank</a:t>
            </a:r>
            <a:r>
              <a:rPr lang="en-GB" dirty="0" smtClean="0"/>
              <a:t> </a:t>
            </a:r>
            <a:r>
              <a:rPr lang="en-GB" b="1" i="1" dirty="0" smtClean="0"/>
              <a:t>You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8129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499616"/>
            <a:ext cx="8266176" cy="18105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493008"/>
            <a:ext cx="8266176" cy="18105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486400"/>
            <a:ext cx="8266176" cy="1810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1755648"/>
            <a:ext cx="8293608" cy="15727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49040"/>
            <a:ext cx="8293608" cy="15727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5742432"/>
            <a:ext cx="8293608" cy="15727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1673352"/>
            <a:ext cx="8293608" cy="1097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666744"/>
            <a:ext cx="8293608" cy="109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5660136"/>
            <a:ext cx="8293608" cy="109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1499616"/>
            <a:ext cx="475488" cy="475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3493008"/>
            <a:ext cx="475488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68" y="5486400"/>
            <a:ext cx="475488" cy="47548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758952"/>
            <a:ext cx="8293608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Introduction to Food Security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843016" y="2093976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Definition of Food Security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843016" y="2505456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Food security exists when all people, at all times, have physical, social, and economic access to sufficient, safe, and nutritious food to meet their dietary needs for an active life.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843016" y="4087368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Importance of Food Security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5843016" y="4498848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Ensuring food security is crucial for health, economic stability, and social cohesion, as it affects poverty reduction and community development.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5843016" y="6080760"/>
            <a:ext cx="792784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Global Challenges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5843016" y="6492240"/>
            <a:ext cx="7927848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4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Factors such as climate change, population growth, and economic disparities pose significant challenges to achieving food security worldwide.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9738360" y="159105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40" dirty="0"/>
          </a:p>
        </p:txBody>
      </p:sp>
      <p:sp>
        <p:nvSpPr>
          <p:cNvPr id="24" name="Text 8"/>
          <p:cNvSpPr/>
          <p:nvPr/>
        </p:nvSpPr>
        <p:spPr>
          <a:xfrm>
            <a:off x="9738360" y="3593592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40" dirty="0"/>
          </a:p>
        </p:txBody>
      </p:sp>
      <p:sp>
        <p:nvSpPr>
          <p:cNvPr id="25" name="Text 9"/>
          <p:cNvSpPr/>
          <p:nvPr/>
        </p:nvSpPr>
        <p:spPr>
          <a:xfrm>
            <a:off x="9738360" y="558698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4416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Project Objectives</a:t>
            </a: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86384" y="3849624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Enhancing Accessibility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86384" y="4416552"/>
            <a:ext cx="3538728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The project aims to improve access to food for vulnerable populations through technology-enabled solutions.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23560" y="44256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8065008" y="302666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8065008" y="583387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930384" y="2761488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Data-driven Decision Making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0384" y="3328416"/>
            <a:ext cx="392277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Implementing data analytics to assess food supply chains and predict shortages.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0384" y="5230368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Sustainability Practices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0384" y="5797296"/>
            <a:ext cx="392277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Incorporating sustainable agricultural practices that focus on resource efficiency.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1627632"/>
            <a:ext cx="8293608" cy="1755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566160"/>
            <a:ext cx="8293608" cy="1755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504688"/>
            <a:ext cx="8293608" cy="17556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568" y="2212848"/>
            <a:ext cx="8238744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568" y="4151376"/>
            <a:ext cx="8238744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568" y="6089904"/>
            <a:ext cx="8238744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424" y="1645920"/>
            <a:ext cx="8266176" cy="5943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424" y="3584448"/>
            <a:ext cx="8266176" cy="5943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424" y="5522976"/>
            <a:ext cx="8266176" cy="59436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768096"/>
            <a:ext cx="8293608" cy="6492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6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User Requirements Analysis</a:t>
            </a:r>
            <a:endParaRPr lang="en-US" sz="3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"/>
          <p:cNvSpPr/>
          <p:nvPr/>
        </p:nvSpPr>
        <p:spPr>
          <a:xfrm>
            <a:off x="5879592" y="23957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End-User Identification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2"/>
          <p:cNvSpPr/>
          <p:nvPr/>
        </p:nvSpPr>
        <p:spPr>
          <a:xfrm>
            <a:off x="5879592" y="2889504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Farmers, food suppliers, policymakers, and consumers will use the solution.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5879592" y="4334256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User-Friendly Interface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4"/>
          <p:cNvSpPr/>
          <p:nvPr/>
        </p:nvSpPr>
        <p:spPr>
          <a:xfrm>
            <a:off x="5879592" y="4828032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An intuitive interface for users with varying tech proficiency.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879592" y="62819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Multilingual Support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879592" y="6766560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The platform will support multiple languages.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7"/>
          <p:cNvSpPr/>
          <p:nvPr/>
        </p:nvSpPr>
        <p:spPr>
          <a:xfrm>
            <a:off x="9738360" y="1801368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20" dirty="0"/>
          </a:p>
        </p:txBody>
      </p:sp>
      <p:sp>
        <p:nvSpPr>
          <p:cNvPr id="21" name="Text 8"/>
          <p:cNvSpPr/>
          <p:nvPr/>
        </p:nvSpPr>
        <p:spPr>
          <a:xfrm>
            <a:off x="9738360" y="373989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20" dirty="0"/>
          </a:p>
        </p:txBody>
      </p:sp>
      <p:sp>
        <p:nvSpPr>
          <p:cNvPr id="22" name="Text 9"/>
          <p:cNvSpPr/>
          <p:nvPr/>
        </p:nvSpPr>
        <p:spPr>
          <a:xfrm>
            <a:off x="9738360" y="567842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37760"/>
            <a:ext cx="4297680" cy="13624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937760"/>
            <a:ext cx="4297680" cy="13624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937760"/>
            <a:ext cx="4297680" cy="13624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937760"/>
            <a:ext cx="128016" cy="13624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937760"/>
            <a:ext cx="128016" cy="13624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4937760"/>
            <a:ext cx="128016" cy="136245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404164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Functional Requirements Overview</a:t>
            </a: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978408" y="5065776"/>
            <a:ext cx="37764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Food Supply Monitoring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2"/>
          <p:cNvSpPr/>
          <p:nvPr/>
        </p:nvSpPr>
        <p:spPr>
          <a:xfrm>
            <a:off x="978408" y="5586984"/>
            <a:ext cx="377647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Track food supply levels in real-time.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5468112" y="5065776"/>
            <a:ext cx="37764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Resource Allocation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4"/>
          <p:cNvSpPr/>
          <p:nvPr/>
        </p:nvSpPr>
        <p:spPr>
          <a:xfrm>
            <a:off x="5468112" y="5586984"/>
            <a:ext cx="377647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Optimize allocation based on demand forecasts.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9957816" y="5065776"/>
            <a:ext cx="37764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Reporting Capabilities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6"/>
          <p:cNvSpPr/>
          <p:nvPr/>
        </p:nvSpPr>
        <p:spPr>
          <a:xfrm>
            <a:off x="9957816" y="5586984"/>
            <a:ext cx="377647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Access to detailed reports on food trends.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4416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Non-Functional Requirements</a:t>
            </a: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86384" y="3995928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Performance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86384" y="4562856"/>
            <a:ext cx="353872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The system must handle high data transactions efficiently.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053328" y="44256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7845552" y="339242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7845552" y="546811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930384" y="2761488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Security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0384" y="3328416"/>
            <a:ext cx="392277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Data protection measures against unauthorized access are essential.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0384" y="5230368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Scalability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0384" y="5797296"/>
            <a:ext cx="392277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The software should grow with future demands using cloud solutions.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27632"/>
            <a:ext cx="8293608" cy="1755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66160"/>
            <a:ext cx="8293608" cy="1755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504688"/>
            <a:ext cx="8293608" cy="17556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56" y="2395728"/>
            <a:ext cx="7863840" cy="7772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56" y="4334256"/>
            <a:ext cx="7863840" cy="7772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56" y="6281928"/>
            <a:ext cx="7863840" cy="7772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" y="1828800"/>
            <a:ext cx="402336" cy="4023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" y="3767328"/>
            <a:ext cx="402336" cy="4023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" y="5705856"/>
            <a:ext cx="402336" cy="40233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768096"/>
            <a:ext cx="8293608" cy="6492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00" dirty="0">
                <a:solidFill>
                  <a:srgbClr val="011C2A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Implementation Strategy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"/>
          <p:cNvSpPr/>
          <p:nvPr/>
        </p:nvSpPr>
        <p:spPr>
          <a:xfrm>
            <a:off x="1024128" y="1892808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20" dirty="0"/>
          </a:p>
        </p:txBody>
      </p:sp>
      <p:sp>
        <p:nvSpPr>
          <p:cNvPr id="15" name="Text 2"/>
          <p:cNvSpPr/>
          <p:nvPr/>
        </p:nvSpPr>
        <p:spPr>
          <a:xfrm>
            <a:off x="905256" y="23957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Agile Development Methodology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905256" y="2889504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Employ agile practices for iterative development.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4"/>
          <p:cNvSpPr/>
          <p:nvPr/>
        </p:nvSpPr>
        <p:spPr>
          <a:xfrm>
            <a:off x="1024128" y="383133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20" dirty="0"/>
          </a:p>
        </p:txBody>
      </p:sp>
      <p:sp>
        <p:nvSpPr>
          <p:cNvPr id="18" name="Text 5"/>
          <p:cNvSpPr/>
          <p:nvPr/>
        </p:nvSpPr>
        <p:spPr>
          <a:xfrm>
            <a:off x="905256" y="4334256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Stakeholder Engagement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905256" y="4828032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Ongoing communication to incorporate feedback.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7"/>
          <p:cNvSpPr/>
          <p:nvPr/>
        </p:nvSpPr>
        <p:spPr>
          <a:xfrm>
            <a:off x="1024128" y="576986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20" dirty="0"/>
          </a:p>
        </p:txBody>
      </p:sp>
      <p:sp>
        <p:nvSpPr>
          <p:cNvPr id="21" name="Text 8"/>
          <p:cNvSpPr/>
          <p:nvPr/>
        </p:nvSpPr>
        <p:spPr>
          <a:xfrm>
            <a:off x="905256" y="62819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141C"/>
                </a:solidFill>
                <a:latin typeface="Times New Roman" panose="02020603050405020304" pitchFamily="18" charset="0"/>
                <a:ea typeface="思源黑体-思源黑体-Bold" pitchFamily="34" charset="-122"/>
                <a:cs typeface="Times New Roman" panose="02020603050405020304" pitchFamily="18" charset="0"/>
              </a:rPr>
              <a:t>Pilot Testing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9"/>
          <p:cNvSpPr/>
          <p:nvPr/>
        </p:nvSpPr>
        <p:spPr>
          <a:xfrm>
            <a:off x="905256" y="6766560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450" dirty="0">
                <a:solidFill>
                  <a:srgbClr val="03141C"/>
                </a:solidFill>
                <a:latin typeface="Times New Roman" panose="02020603050405020304" pitchFamily="18" charset="0"/>
                <a:ea typeface="Arial-Regular" pitchFamily="34" charset="-122"/>
                <a:cs typeface="Times New Roman" panose="02020603050405020304" pitchFamily="18" charset="0"/>
              </a:rPr>
              <a:t>Initial deployments to validate functionalities.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1078992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 Analysis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870448" y="2194560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Technology Adoption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5870448" y="2715768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Assessing the barriers to technology adoption among users, especially in rural areas, and implementing strategies to mitigate these issues.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870448" y="3913632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Cultural Sensitivity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5870448" y="4425696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Understanding cultural differences in food consumption and distribution practices to better tailor solutions for diverse populations.</a:t>
            </a: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5870448" y="5623560"/>
            <a:ext cx="78729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Logistical Constraints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5870448" y="6144768"/>
            <a:ext cx="787298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Addressing logistical challenges in food distribution, particularly in remote or underserved areas, where infrastructure may be lacking.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1117</Words>
  <Application>Microsoft Office PowerPoint</Application>
  <PresentationFormat>Custom</PresentationFormat>
  <Paragraphs>178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Adobe Thai</vt:lpstr>
      <vt:lpstr>Arial</vt:lpstr>
      <vt:lpstr>Arial-Regular</vt:lpstr>
      <vt:lpstr>Calibri</vt:lpstr>
      <vt:lpstr>Times New Roman</vt:lpstr>
      <vt:lpstr>思源黑体-思源黑体-Bold</vt:lpstr>
      <vt:lpstr>Office Theme</vt:lpstr>
      <vt:lpstr>Name:Prithika N Register No:111725110063 Branch:EEV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sanjay kumar</cp:lastModifiedBy>
  <cp:revision>15</cp:revision>
  <dcterms:created xsi:type="dcterms:W3CDTF">2025-10-05T13:54:20Z</dcterms:created>
  <dcterms:modified xsi:type="dcterms:W3CDTF">2025-10-05T16:47:52Z</dcterms:modified>
</cp:coreProperties>
</file>